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37628-7CB5-460E-AC7F-1D9E97820C0A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DD3BE-6E72-4CDD-8863-C68F4B53109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Digital Communications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All voiced over through audacity with music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Starts with still photos of changes of communications through time. Teaching communications changes from paper, chalkboard, textbooks, </a:t>
            </a:r>
            <a:r>
              <a:rPr lang="en-US" dirty="0" err="1" smtClean="0"/>
              <a:t>smartboard</a:t>
            </a:r>
            <a:r>
              <a:rPr lang="en-US" dirty="0" smtClean="0"/>
              <a:t>, email, text, etc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Video </a:t>
            </a:r>
            <a:r>
              <a:rPr lang="en-US" dirty="0" smtClean="0"/>
              <a:t>of teaching with new technology in use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Original Video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of tools that could be used. i.e. wiki, </a:t>
            </a:r>
            <a:r>
              <a:rPr lang="en-US" dirty="0" err="1" smtClean="0"/>
              <a:t>voki</a:t>
            </a:r>
            <a:r>
              <a:rPr lang="en-US" dirty="0" smtClean="0"/>
              <a:t>, </a:t>
            </a:r>
            <a:r>
              <a:rPr lang="en-US" dirty="0" err="1" smtClean="0"/>
              <a:t>audicity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Digital Media has changed the way we organize the classroom. </a:t>
            </a:r>
          </a:p>
          <a:p>
            <a:endParaRPr lang="en-US" dirty="0" smtClean="0"/>
          </a:p>
          <a:p>
            <a:r>
              <a:rPr lang="en-US" dirty="0" smtClean="0"/>
              <a:t>The examples are contact with parents, assignments and notes online, 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 with this </a:t>
            </a:r>
            <a:r>
              <a:rPr lang="en-US" smtClean="0"/>
              <a:t>is  now your </a:t>
            </a:r>
            <a:r>
              <a:rPr lang="en-US" dirty="0" smtClean="0"/>
              <a:t>classroom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93</Words>
  <Application>Microsoft Office PowerPoint</Application>
  <PresentationFormat>On-screen Show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Digital Communications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Communications</dc:title>
  <dc:creator>buxkbc</dc:creator>
  <cp:lastModifiedBy>buxkbc</cp:lastModifiedBy>
  <cp:revision>2</cp:revision>
  <dcterms:created xsi:type="dcterms:W3CDTF">2012-03-06T01:46:56Z</dcterms:created>
  <dcterms:modified xsi:type="dcterms:W3CDTF">2012-03-07T00:01:21Z</dcterms:modified>
</cp:coreProperties>
</file>